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4632" cy="1296143"/>
          </a:xfrm>
        </p:spPr>
        <p:txBody>
          <a:bodyPr>
            <a:normAutofit/>
          </a:bodyPr>
          <a:lstStyle/>
          <a:p>
            <a:r>
              <a:rPr lang="ru-RU" sz="1400" b="1" dirty="0"/>
              <a:t>ПЛАН РАБОТЫ</a:t>
            </a:r>
            <a:br>
              <a:rPr lang="ru-RU" sz="1400" b="1" dirty="0"/>
            </a:br>
            <a:r>
              <a:rPr lang="ru-RU" sz="1400" b="1" dirty="0"/>
              <a:t>ГОРОДСКОГО МЕТОДИЧЕСКОГО ОБЪЕДИНЕНИЯ </a:t>
            </a:r>
            <a:br>
              <a:rPr lang="ru-RU" sz="1400" b="1" dirty="0"/>
            </a:br>
            <a:r>
              <a:rPr lang="ru-RU" sz="1400" b="1" dirty="0"/>
              <a:t>на 2025 - 2026 учебный год в рамках Фестиваля «Самые юные интеллектуалы города Ирбита» направление  «Интеллект» на 2025 -2026 учебный год</a:t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1" y="1772816"/>
            <a:ext cx="8368428" cy="4032448"/>
          </a:xfrm>
        </p:spPr>
        <p:txBody>
          <a:bodyPr>
            <a:normAutofit/>
          </a:bodyPr>
          <a:lstStyle/>
          <a:p>
            <a:endParaRPr lang="ru-RU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8368429" cy="369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69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91264" cy="202034"/>
          </a:xfrm>
        </p:spPr>
        <p:txBody>
          <a:bodyPr>
            <a:noAutofit/>
          </a:bodyPr>
          <a:lstStyle/>
          <a:p>
            <a:r>
              <a:rPr lang="ru-RU" sz="1800" dirty="0" smtClean="0"/>
              <a:t>План работы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888341"/>
              </p:ext>
            </p:extLst>
          </p:nvPr>
        </p:nvGraphicFramePr>
        <p:xfrm>
          <a:off x="395537" y="692697"/>
          <a:ext cx="8352926" cy="5616622"/>
        </p:xfrm>
        <a:graphic>
          <a:graphicData uri="http://schemas.openxmlformats.org/drawingml/2006/table">
            <a:tbl>
              <a:tblPr/>
              <a:tblGrid>
                <a:gridCol w="1800199"/>
                <a:gridCol w="4320480"/>
                <a:gridCol w="1397036"/>
                <a:gridCol w="835211"/>
              </a:tblGrid>
              <a:tr h="51753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Направление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деятельности ГМО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Форма реализации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Сроки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Ответственные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20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i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Организация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i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Профессионального  общения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Ознакомление с планом деятельности направления Интеллект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Сентябрь                        2025 года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Менеджер направления            Е.Н. Тищенко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Воспитатели ДОО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- памятка</a:t>
                      </a: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 – «Шашки в детском саду. Основные правила»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29 октября 2025 года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6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круглый стол</a:t>
                      </a: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 «Маленькие «хитрости» большого вопроса или как стать наставникам победителя».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1 декабря  2025 года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6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- консультация</a:t>
                      </a: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 «Теоретические вопросы по подготовке старших воспитанников к конкурсным испытаниям»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25 февраля 2026 года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8441">
                <a:tc rowSpan="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i="1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i="1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Работа с одаренными детьми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Шашечный турнир (подготовительная группа)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01.09.2025 по 15 ноября 2025 года (1 этап – ДОУ)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25,26 ноября 2025 года</a:t>
                      </a:r>
                      <a:r>
                        <a:rPr lang="ru-RU" sz="1000" b="1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 (2 этап)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Менеджер направления            Е.Н. Тищенко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Воспитатели ДОО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Интеллектуальная игра «Самый умный»  (подготовительная группа)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20 января                       2026 г.- игра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6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Развивающая игра «Вундеркинд» (старшая группа)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8 апреля                        2026 г.- игра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68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i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1" i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Работа с родителями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Совместная деятельность родителей и педагогов  по подготовке к конкурсным мероприятиям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В течение учебного года</a:t>
                      </a:r>
                      <a:endParaRPr lang="ru-R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Менеджер направления            Е.Н. Тищенко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kern="1400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Воспитатели ДОО</a:t>
                      </a:r>
                      <a:endParaRPr lang="ru-R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8724" marR="487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1998663" y="2154238"/>
            <a:ext cx="9326562" cy="48069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868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Экран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ПЛАН РАБОТЫ ГОРОДСКОГО МЕТОДИЧЕСКОГО ОБЪЕДИНЕНИЯ  на 2025 - 2026 учебный год в рамках Фестиваля «Самые юные интеллектуалы города Ирбита» направление  «Интеллект» на 2025 -2026 учебный год </vt:lpstr>
      <vt:lpstr>План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РАБОТЫ ГОРОДСКОГО МЕТОДИЧЕСКОГО ОБЪЕДИНЕНИЯ  на 2025 - 2026 учебный год в рамках Фестиваля «Самые юные интеллектуалы города Ирбита» направление  «Интеллект» на 2025 -2026 учебный год </dc:title>
  <dc:creator>User</dc:creator>
  <cp:lastModifiedBy>User</cp:lastModifiedBy>
  <cp:revision>1</cp:revision>
  <dcterms:created xsi:type="dcterms:W3CDTF">2025-09-22T04:04:57Z</dcterms:created>
  <dcterms:modified xsi:type="dcterms:W3CDTF">2025-09-22T04:12:04Z</dcterms:modified>
</cp:coreProperties>
</file>